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08" y="-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2020/10/27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2020/10/27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2020/10/27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2020/10/27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2020/10/27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2020/10/27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2020/10/27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1514056"/>
            <a:ext cx="80063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/>
              <a:t>2020</a:t>
            </a:r>
            <a:r>
              <a:rPr lang="zh-CN" altLang="en-US" sz="4000" b="1" dirty="0" smtClean="0"/>
              <a:t>级</a:t>
            </a:r>
            <a:r>
              <a:rPr lang="zh-CN" altLang="en-US" sz="4000" b="1" dirty="0" smtClean="0"/>
              <a:t>新生心理测试普查操作</a:t>
            </a:r>
            <a:r>
              <a:rPr lang="zh-CN" altLang="en-US" sz="4000" b="1" dirty="0" smtClean="0"/>
              <a:t>说明</a:t>
            </a:r>
            <a:endParaRPr lang="zh-CN" alt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292080" y="3006115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2020</a:t>
            </a:r>
            <a:r>
              <a:rPr lang="zh-CN" altLang="en-US" dirty="0" smtClean="0"/>
              <a:t>年</a:t>
            </a:r>
            <a:r>
              <a:rPr lang="en-US" altLang="zh-CN" dirty="0" smtClean="0"/>
              <a:t>10</a:t>
            </a:r>
            <a:r>
              <a:rPr lang="zh-CN" altLang="en-US" dirty="0" smtClean="0"/>
              <a:t>月</a:t>
            </a:r>
            <a:r>
              <a:rPr lang="en-US" altLang="zh-CN" dirty="0" smtClean="0"/>
              <a:t>20</a:t>
            </a:r>
            <a:r>
              <a:rPr lang="zh-CN" altLang="en-US" dirty="0" smtClean="0"/>
              <a:t>日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5225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95486"/>
            <a:ext cx="2376263" cy="410377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4138" y="195486"/>
            <a:ext cx="2461998" cy="410377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5" y="210242"/>
            <a:ext cx="2520280" cy="411716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539552" y="4543427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C00000"/>
                </a:solidFill>
              </a:rPr>
              <a:t>步骤</a:t>
            </a:r>
            <a:r>
              <a:rPr lang="en-US" altLang="zh-CN" sz="2400" b="1" dirty="0" smtClean="0">
                <a:solidFill>
                  <a:srgbClr val="C00000"/>
                </a:solidFill>
              </a:rPr>
              <a:t>1</a:t>
            </a:r>
            <a:r>
              <a:rPr lang="zh-CN" altLang="en-US" sz="2400" b="1" dirty="0" smtClean="0">
                <a:solidFill>
                  <a:srgbClr val="C00000"/>
                </a:solidFill>
              </a:rPr>
              <a:t>：手机登录易班账号</a:t>
            </a:r>
            <a:r>
              <a:rPr lang="en-US" altLang="zh-CN" sz="2400" b="1" dirty="0" smtClean="0">
                <a:solidFill>
                  <a:srgbClr val="C00000"/>
                </a:solidFill>
              </a:rPr>
              <a:t>——</a:t>
            </a:r>
            <a:r>
              <a:rPr lang="zh-CN" altLang="en-US" sz="2400" b="1" dirty="0" smtClean="0">
                <a:solidFill>
                  <a:srgbClr val="C00000"/>
                </a:solidFill>
              </a:rPr>
              <a:t>进入易</a:t>
            </a:r>
            <a:r>
              <a:rPr lang="zh-CN" altLang="en-US" sz="2400" b="1" dirty="0" smtClean="0">
                <a:solidFill>
                  <a:srgbClr val="C00000"/>
                </a:solidFill>
              </a:rPr>
              <a:t>班云校</a:t>
            </a:r>
            <a:r>
              <a:rPr lang="en-US" altLang="zh-CN" sz="2400" b="1" dirty="0" smtClean="0">
                <a:solidFill>
                  <a:srgbClr val="C00000"/>
                </a:solidFill>
              </a:rPr>
              <a:t>——</a:t>
            </a:r>
            <a:r>
              <a:rPr lang="zh-CN" altLang="en-US" sz="2400" b="1" dirty="0" smtClean="0">
                <a:solidFill>
                  <a:srgbClr val="C00000"/>
                </a:solidFill>
              </a:rPr>
              <a:t>进入云</a:t>
            </a:r>
            <a:r>
              <a:rPr lang="zh-CN" altLang="en-US" sz="2400" b="1" dirty="0" smtClean="0">
                <a:solidFill>
                  <a:srgbClr val="C00000"/>
                </a:solidFill>
              </a:rPr>
              <a:t>服务</a:t>
            </a:r>
            <a:endParaRPr lang="zh-CN" alt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052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95486"/>
            <a:ext cx="2232000" cy="3996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图片 2"/>
          <p:cNvPicPr preferRelativeResize="0"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121" y="195486"/>
            <a:ext cx="2232000" cy="3996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图片 4"/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95486"/>
            <a:ext cx="2232000" cy="3996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526166" y="4312503"/>
            <a:ext cx="7992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C00000"/>
                </a:solidFill>
              </a:rPr>
              <a:t>步骤</a:t>
            </a:r>
            <a:r>
              <a:rPr lang="en-US" altLang="zh-CN" sz="2400" b="1" dirty="0" smtClean="0">
                <a:solidFill>
                  <a:srgbClr val="C00000"/>
                </a:solidFill>
              </a:rPr>
              <a:t>2</a:t>
            </a:r>
            <a:r>
              <a:rPr lang="zh-CN" altLang="en-US" sz="2400" b="1" dirty="0" smtClean="0">
                <a:solidFill>
                  <a:srgbClr val="C00000"/>
                </a:solidFill>
              </a:rPr>
              <a:t>：点击</a:t>
            </a:r>
            <a:r>
              <a:rPr lang="zh-CN" altLang="en-US" sz="2400" b="1" dirty="0" smtClean="0"/>
              <a:t>我要测试</a:t>
            </a:r>
            <a:r>
              <a:rPr lang="en-US" altLang="zh-CN" sz="2400" b="1" dirty="0" smtClean="0">
                <a:solidFill>
                  <a:srgbClr val="C00000"/>
                </a:solidFill>
              </a:rPr>
              <a:t>——</a:t>
            </a:r>
            <a:r>
              <a:rPr lang="zh-CN" altLang="en-US" sz="2400" b="1" dirty="0" smtClean="0">
                <a:solidFill>
                  <a:srgbClr val="C00000"/>
                </a:solidFill>
              </a:rPr>
              <a:t>选择</a:t>
            </a:r>
            <a:r>
              <a:rPr lang="zh-CN" altLang="en-US" sz="2400" b="1" dirty="0" smtClean="0"/>
              <a:t>大学生心理健康调查表</a:t>
            </a:r>
            <a:r>
              <a:rPr lang="en-US" altLang="zh-CN" sz="2400" b="1" dirty="0" smtClean="0">
                <a:solidFill>
                  <a:srgbClr val="C00000"/>
                </a:solidFill>
              </a:rPr>
              <a:t>——</a:t>
            </a:r>
            <a:r>
              <a:rPr lang="zh-CN" altLang="en-US" sz="2400" b="1" dirty="0" smtClean="0">
                <a:solidFill>
                  <a:srgbClr val="C00000"/>
                </a:solidFill>
              </a:rPr>
              <a:t>点击</a:t>
            </a:r>
            <a:r>
              <a:rPr lang="zh-CN" altLang="en-US" sz="2400" b="1" dirty="0" smtClean="0"/>
              <a:t>开始测试</a:t>
            </a:r>
            <a:endParaRPr lang="zh-CN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129577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48</Words>
  <Application>Microsoft Office PowerPoint</Application>
  <PresentationFormat>全屏显示(16:9)</PresentationFormat>
  <Paragraphs>4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3</cp:revision>
  <dcterms:created xsi:type="dcterms:W3CDTF">2020-10-27T08:58:00Z</dcterms:created>
  <dcterms:modified xsi:type="dcterms:W3CDTF">2020-10-27T09:31:14Z</dcterms:modified>
</cp:coreProperties>
</file>